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06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496A8-CD1E-4487-876F-9AA592978EB3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CA2D-D46B-43A3-B4DB-6032130DF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8148" y="71420"/>
            <a:ext cx="1142976" cy="246221"/>
          </a:xfrm>
          <a:prstGeom prst="rect">
            <a:avLst/>
          </a:prstGeom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1000" b="1" dirty="0" smtClean="0">
                <a:solidFill>
                  <a:srgbClr val="C00000"/>
                </a:solidFill>
              </a:rPr>
              <a:t>Reg. No.</a:t>
            </a:r>
            <a:endParaRPr lang="en-US" sz="1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2026-04-04T10:49:39Z</dcterms:created>
  <dcterms:modified xsi:type="dcterms:W3CDTF">2026-04-07T10:56:15Z</dcterms:modified>
</cp:coreProperties>
</file>