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58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3B5D-DC79-498B-8072-E1A694394CCC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348B4-7744-4F4E-BCD9-2872EFF77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72264" y="4357700"/>
            <a:ext cx="207170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b="1" dirty="0" smtClean="0"/>
              <a:t>Reg. No. : </a:t>
            </a:r>
            <a:endParaRPr lang="en-US" b="1" dirty="0"/>
          </a:p>
        </p:txBody>
      </p:sp>
      <p:pic>
        <p:nvPicPr>
          <p:cNvPr id="2" name="Picture 2" descr="D:\guru\2026\Yuva KSOGA\BG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53393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857370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 smtClean="0"/>
              <a:t>TITLE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</Words>
  <Application>Microsoft Office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</cp:revision>
  <dcterms:created xsi:type="dcterms:W3CDTF">2026-04-04T11:25:05Z</dcterms:created>
  <dcterms:modified xsi:type="dcterms:W3CDTF">2026-04-07T10:58:41Z</dcterms:modified>
</cp:coreProperties>
</file>